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81" r:id="rId2"/>
    <p:sldId id="280" r:id="rId3"/>
    <p:sldId id="259" r:id="rId4"/>
    <p:sldId id="269" r:id="rId5"/>
    <p:sldId id="256" r:id="rId6"/>
    <p:sldId id="257" r:id="rId7"/>
    <p:sldId id="258" r:id="rId8"/>
    <p:sldId id="270" r:id="rId9"/>
    <p:sldId id="260" r:id="rId10"/>
    <p:sldId id="271" r:id="rId11"/>
    <p:sldId id="261" r:id="rId12"/>
    <p:sldId id="272" r:id="rId13"/>
    <p:sldId id="262" r:id="rId14"/>
    <p:sldId id="273" r:id="rId15"/>
    <p:sldId id="263" r:id="rId16"/>
    <p:sldId id="274" r:id="rId17"/>
    <p:sldId id="264" r:id="rId18"/>
    <p:sldId id="275" r:id="rId19"/>
    <p:sldId id="265" r:id="rId20"/>
    <p:sldId id="276" r:id="rId21"/>
    <p:sldId id="266" r:id="rId22"/>
    <p:sldId id="277" r:id="rId23"/>
    <p:sldId id="267" r:id="rId24"/>
    <p:sldId id="278" r:id="rId25"/>
    <p:sldId id="268" r:id="rId26"/>
    <p:sldId id="279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F00FF"/>
    <a:srgbClr val="FF9933"/>
    <a:srgbClr val="0099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50" autoAdjust="0"/>
    <p:restoredTop sz="94660"/>
  </p:normalViewPr>
  <p:slideViewPr>
    <p:cSldViewPr snapToGrid="0">
      <p:cViewPr varScale="1">
        <p:scale>
          <a:sx n="68" d="100"/>
          <a:sy n="68" d="100"/>
        </p:scale>
        <p:origin x="62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7-11-21T19:46:55.023"/>
    </inkml:context>
    <inkml:brush xml:id="br0">
      <inkml:brushProperty name="width" value="0.21167" units="cm"/>
      <inkml:brushProperty name="height" value="0.21167" units="cm"/>
      <inkml:brushProperty name="color" value="#FF0000"/>
      <inkml:brushProperty name="ignorePressure" value="1"/>
    </inkml:brush>
  </inkml:definitions>
  <inkml:traceGroup>
    <inkml:annotationXML>
      <emma:emma xmlns:emma="http://www.w3.org/2003/04/emma" version="1.0">
        <emma:interpretation id="{E6AE68A2-FF26-430C-A100-05B71F1802D9}" emma:medium="tactile" emma:mode="ink">
          <msink:context xmlns:msink="http://schemas.microsoft.com/ink/2010/main" type="writingRegion" rotatedBoundingBox="2778,7674 28691,7840 28672,10753 2759,10587"/>
        </emma:interpretation>
      </emma:emma>
    </inkml:annotationXML>
    <inkml:traceGroup>
      <inkml:annotationXML>
        <emma:emma xmlns:emma="http://www.w3.org/2003/04/emma" version="1.0">
          <emma:interpretation id="{3C032A6B-F8D1-4F60-AB92-AE403765ACCD}" emma:medium="tactile" emma:mode="ink">
            <msink:context xmlns:msink="http://schemas.microsoft.com/ink/2010/main" type="paragraph" rotatedBoundingBox="2778,7674 28691,7840 28672,10753 2759,1058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15C3EDF-39B3-4448-9644-41C4FC37A53A}" emma:medium="tactile" emma:mode="ink">
              <msink:context xmlns:msink="http://schemas.microsoft.com/ink/2010/main" type="line" rotatedBoundingBox="2778,7674 28691,7840 28672,10753 2759,10587"/>
            </emma:interpretation>
          </emma:emma>
        </inkml:annotationXML>
        <inkml:traceGroup>
          <inkml:annotationXML>
            <emma:emma xmlns:emma="http://www.w3.org/2003/04/emma" version="1.0">
              <emma:interpretation id="{DFF6B601-7BC7-4B17-822D-D9E0F48B275A}" emma:medium="tactile" emma:mode="ink">
                <msink:context xmlns:msink="http://schemas.microsoft.com/ink/2010/main" type="inkWord" rotatedBoundingBox="9386,7987 19627,8052 19611,10538 9370,10472"/>
              </emma:interpretation>
              <emma:one-of disjunction-type="recognition" id="oneOf0">
                <emma:interpretation id="interp0" emma:lang="en-US" emma:confidence="0">
                  <emma:literal>ATTITUDES</emma:literal>
                </emma:interpretation>
                <emma:interpretation id="interp1" emma:lang="en-US" emma:confidence="0">
                  <emma:literal>ATTTTUDES</emma:literal>
                </emma:interpretation>
                <emma:interpretation id="interp2" emma:lang="en-US" emma:confidence="0">
                  <emma:literal>ATTTUDES</emma:literal>
                </emma:interpretation>
                <emma:interpretation id="interp3" emma:lang="en-US" emma:confidence="0">
                  <emma:literal>ATITUDES</emma:literal>
                </emma:interpretation>
                <emma:interpretation id="interp4" emma:lang="en-US" emma:confidence="0">
                  <emma:literal>ATTHTUDES</emma:literal>
                </emma:interpretation>
              </emma:one-of>
            </emma:emma>
          </inkml:annotationXML>
          <inkml:trace contextRef="#ctx0" brushRef="#br0">6626 36,'12'0,"11"0,14 0,13 0,10 0,14 0,8 6,7 3,2-1,4-2,-2-1,3-3,-3 0,-5-2,-5 0,3 0,5 0,0-1,-10 1,-12 0,-11 0,-10-6,-6-3,-5 1,-2 2,0 1,-7-4,-1-1,-6 2</inkml:trace>
          <inkml:trace contextRef="#ctx0" brushRef="#br0" timeOffset="1453">7399 110,'0'6,"0"15,0 10,0 18,0 14,0 21,0 14,0 17,0 7,0 1,0-1,0-2,0-4,0-8,0-4,0-14,0-9,0-6,0-9,0-10,0-8,6-7,2-2,0-4,-1 1,-3-2,-1 2,-2-1,0-5</inkml:trace>
          <inkml:trace contextRef="#ctx0" brushRef="#br0" timeOffset="2894">9866 110,'0'6,"0"9,0 13,0 22,0 27,0 19,0 18,6 15,3 17,-1 9,4 9,1 1,-2-1,3-11,-1-12,-2-18,-3-10,-3-13,-3-17,5-16,2-13,-2-10,-1-5,-2-4,5-8,0-2,-1 1,-1 3,-3-11,-2-14,0-14,-2-6</inkml:trace>
          <inkml:trace contextRef="#ctx0" brushRef="#br0" timeOffset="4254">11228 73,'6'0,"15"6,22 2,30 7,39-1,32-1,35 2,38 0,25-4,16 3,-5-1,-14-2,-23-4,-23-2,-25-3,-30-1,-24-1,-20-1,-14 1,-13-1,-13 1,-8-1,-7 1,-3 0,-1 0,5 0,15-6,11-3,0 2,-5 0,-6-4,-13 0</inkml:trace>
          <inkml:trace contextRef="#ctx0" brushRef="#br0" timeOffset="5488">12737 221,'0'6,"0"9,0 7,0 14,0 18,0 19,0 10,0 10,0 7,0 6,0 10,0-3,7 5,1-5,0-3,-2-8,5-2,0-6,-1-6,-3-12,-3-7,-1-8,-2-8,-1-8,0-4,-1-4,1-13,0-12</inkml:trace>
          <inkml:trace contextRef="#ctx0" brushRef="#br0" timeOffset="7929">14945 735,'0'7,"0"7,0 9,0 6,0 10,-6 12,-3 10,1 0,-4 2,-1 10,2 5,3 1,3 6,2 2,2-2,1-3,0-3,1-8,-1-11,1-8,-1-8,7-4,1-3,6-2,1 0,4-6,5-2,-2 0,2-3,-3-1,0 3,4-3,4 0,3 3,2-3,2 1,1 3,0-4,7 1,8 2,8-2,-1-7,4-5,-4-5,-6-4,2-2,3-1,-2-1,2 0,-2 0,1 0,-2 1,-4-1,-5 1,-4-6,-3-9,-2-7,0-1,-1 4,-6-1,4-3,-4-5,-1 4,-4-2,-2 5,3-2,-4-1,1-5,-3-2,1 3,-4 1,-3-2,-6-2,-3-8,-2-4,3-1,2 1,0 1,3 2,1-5,-1-1,-4-5,4 0,0 2,-2 3,-2 3,4 3,-1 2,-1 1,-2 1,-3-7,5 5,0 2,-1 1,-2-6,-2-2,-1 0,-2 0,-1 2,0 2,0 1,-1-6,1-7,-1-2,1 2,0 3,0-2,0 1,0 2,0-3,0 1,0 2,0 3,0 9</inkml:trace>
          <inkml:trace contextRef="#ctx0" brushRef="#br0" timeOffset="-10055">1142 0,'-7'0,"-1"6,0 9,-5 1,-6 5,0 4,-3 5,-4 4,2 7,0 11,-10 8,-4 13,-3 13,0 4,0 12,-5 7,-1 4,1 2,-4 6,0 1,3-1,-4 4,1 6,-4-2,2-2,2-5,5-11,9-5,4-8,8-15,2-15,5-12,5-11,-2-11,2-20,2-16,4-16,2-4</inkml:trace>
          <inkml:trace contextRef="#ctx0" brushRef="#br0" timeOffset="-6754">1178 0,'0'6,"0"9,7 8,1 12,6 13,1 11,4 14,5 13,4 11,4 8,3 5,8 2,3 1,0 13,4 3,1-7,-9 0,-6-8,-1-10,-2-11,-6-15,-7-9,-1-8,2-10,-2-6,-5-6,-4-2,3-8,-2-2,-2 0,3-4,0 0,-2 2,-3 4,-3 2,-1 3,-2 2,5-6,2-1,0 0,-3 2,6-4,0-1,-2-5</inkml:trace>
          <inkml:trace contextRef="#ctx0" brushRef="#br0" timeOffset="-5205">589 1325,'7'0,"7"0,15 0,21 0,20 0,18 0,6 0,6 0,5 0,-4 0,1 0,-5 0,-13 0,-7 0,-12 0,-16 0</inkml:trace>
          <inkml:trace contextRef="#ctx0" brushRef="#br0" timeOffset="-3923">3313-37,'12'0,"17"0,16 0,19 0,24 0,22 0,17 0,25 0,11 7,3 1,-8 0,-5-2,-11-1,-16-2,-24-2,-16 0,-17-1,-14 0,-10-1,-6 1,-10 0</inkml:trace>
          <inkml:trace contextRef="#ctx0" brushRef="#br0" timeOffset="-1766">4233 147,'0'7,"0"14,0 9,0 14,0 16,0 12,0 12,0 10,6 2,2 4,7 3,-1 3,-1-4,-4-7,-3-7,-2-6,-3-4,-1-4,0 6,-1-6,7-8,2-4,-1-5,-1-7,-1-5,-2-4,-2-3,0-2,-1 0,0 0,-1-1,1 1,0 0,-1 1,1 0,0-7</inkml:trace>
          <inkml:trace contextRef="#ctx0" brushRef="#br0" timeOffset="31890">18332 110,'0'6,"0"9,0 7,0 7,0 4,0 4,0 7,0 2,0 1,0-3,0 11,0 2,0 4,6-2,2 1,0-3,-1-5,-3-6,-1 3,-2-1,0-3,5 4,2 0,0-2,-2 3,-2 6,-1 5,-2 6,6 4,1-5,6 6,7-3,-1-7,-3-2,-4 2,-6-4,-2-5,-3-6,-2-4,-1-3,0-3,0 0,1-1,-1-1,1 1,0 0,0-12,0-10</inkml:trace>
          <inkml:trace contextRef="#ctx0" brushRef="#br0" timeOffset="34761">18406-74,'13'0,"10"6,13 2,8 0,15-1,9-3,13 5,4 7,-5 1,-11 4,-10-2,-9-4,-1-5,-8 3,1-2,-1 5,0-2,-1 4,-2-1,0-4,-7 3,-3-3,1-2,-5 3,0-1,-5 3,2 0,-4 2,2-1,-2 3,2 4,-2 4,9 3,-1 4,2 7,3-2,-4 3,0 1,2 6,9 1,4 3,-5 0,-2-4,-7-3,-2-11,-5-4,0-2,-3 0,2 2,-3 1,-3 2,-5 1,-3 0,-3 7,5-4,1-2,-1 5,-1 1,-2 7,-2 0,-1-2,0-2,-1-4,-1-2,1-1,0-2,-1 0,1-1,0 0,0 0,0 1,0-1,0 1,-6-7,-9-1,-1 0,2 1,-4-4,3 0,2 1,-1 3,-6 2,-5-4,1 0,-1-6,-2-6,2 1,0-3,-2-4,-3-4,-2-2,-3-2,-1-2,0 0,-1-1,-1 0,1 1,0 5,0 3,0 0,0-1,0-3,0-1,0-1,7 4,-5 3,-2-2,-2 0,1-3,-1-2,1 0,0-2,1 0,0 0,0-1,0 1,0 0,1 0,-1-1,0 1,0 0,1 0,-1 0,0 0,0 0,0 0,1 0,11 0,11 0</inkml:trace>
          <inkml:trace contextRef="#ctx0" brushRef="#br0" timeOffset="36293">21756-73,'6'0,"9"0,8 0,12 0,19 0,13 0,8 0,3 0,1 0,0 0,-1 0,5 6,0 2,-7 0,-4-1,-8-3,-2-1,-12-8,-8-3,-5 1,-3 0,0 2,-1 2,8 1,2 1,7 1,8 0,-1 1,-16-1,-20 0,-15 0</inkml:trace>
          <inkml:trace contextRef="#ctx0" brushRef="#br0" timeOffset="38472">21755-74,'0'6,"0"8,0 9,0 6,0 4,0 10,0 3,0 0,0-1,0-2,0-2,0 4,0 7,0 8,0-1,0-4,0 8,0 5,0 4,0-4,0-1,0 0,0 2,0 1,0-5,0-7,0-1,0 3,0 3,0-3,0-5,0-6,0-5,0-3,0-3,0-2,0 0,0 6,0 2,0 0,0-1,0-2,-6-8,-2-3,0 0,1 0,3 2,1 2,1 1,2 1,6-6,9-8,8-7,12-7,14-4,10 3,7 0,6 0,3-2,7 4,-3 1,-10-1,-4-2,0-3,1-1,2-2,9-1,2 0,2-1,-1 7,-2 2,-1 0,-8-2,-9-2,-8-1,-14-8,-13-9,-10-2</inkml:trace>
          <inkml:trace contextRef="#ctx0" brushRef="#br0" timeOffset="39414">21792 1104,'6'0,"15"0,16 0,21 0,19 0,15 0,11 0,7 0,-3 0,-8 0,-13 0,-16 0,-13 0,-17 0</inkml:trace>
          <inkml:trace contextRef="#ctx0" brushRef="#br0" timeOffset="43324">25916-110,'-6'0,"-9"0,-8 0,-5 0,0-6,0-3,-1 1,-3 2,-2 1,-2 2,0 2,-1 0,0 1,-6 1,-3-1,1 0,2 1,1-1,2 0,2 0,1 0,0 0,0 0,1 0,-1 0,1 0,-1 0,1 0,-1 6,0 3,0-1,7 4,1 1,7 4,-1-1,5 4,-1 3,3 6,3 3,-1-4,1 0,2 1,-2-4,1 0,2 2,3 3,2 2,3 2,1 2,1 0,1 1,-1 1,1-1,-1 0,0 0,1 0,-1 0,0 0,6-6,2-3,6 1,7-5,0 0,3-4,3 0,3-2,3 1,3-2,0-4,2 2,-1-2,1 3,-1 0,0-4,0 3,0-2,0-2,0-4,0-2,0 3,-1 1,1-1,-6 4,-3 1,1-3,1-3,3-2,1-2,1-2,-5 5,-2 2,1 0,-4 4,-1 0,3-1,-5 3,2 5,-4 7,1-3,-4 3,3 2,-3 9,2 5,-2 1,-4-1,-4 0,-4-2,-2-1,-2 5,-2 2,1-2,-1-1,0 5,0 0,1-2,0-3,0-2,0-1,0-2,0-1,-6-7,-3-2,-5-6,-1 0,-3-4,0 1,-2-3,-5 3,-3-3,2 3,-7-2,3 3,0-3,-2-4,-1 2,-1-1,5 3,1-2,-1-3,-2-3,-1-4,-2-2,-8-2,-3-1,-6-1,-1 0,2-5,4-3,3 0,2 3,9-5,3 0,1 1,-2 3,-2-4,-1 1,4-6,2 1,-2 3,5-3,-1 1,-1-3,-3 1,-3-3,4-4,1 1,-2 5,5-1,-1 2,-1-2,-4 2,4-3,1 3,3-4,6-3,0 1,2-1,-2 3,-6 5,-4 5,1 4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7-11-21T19:47:43.770"/>
    </inkml:context>
    <inkml:brush xml:id="br0">
      <inkml:brushProperty name="width" value="0.21167" units="cm"/>
      <inkml:brushProperty name="height" value="0.21167" units="cm"/>
      <inkml:brushProperty name="color" value="#FF0000"/>
      <inkml:brushProperty name="ignorePressure" value="1"/>
    </inkml:brush>
  </inkml:definitions>
  <inkml:traceGroup>
    <inkml:annotationXML>
      <emma:emma xmlns:emma="http://www.w3.org/2003/04/emma" version="1.0">
        <emma:interpretation id="{AE683B68-E98B-4876-8BE6-C5BE67DE50BC}" emma:medium="tactile" emma:mode="ink">
          <msink:context xmlns:msink="http://schemas.microsoft.com/ink/2010/main" type="inkDrawing" rotatedBoundingBox="2237,11963 31049,11713 31057,12717 2245,12967" shapeName="Other"/>
        </emma:interpretation>
      </emma:emma>
    </inkml:annotationXML>
    <inkml:trace contextRef="#ctx0" brushRef="#br0">0 1073,'6'0,"9"-6,7-2,7 0,5-5,8-6,11 0,8-3,6-11,5 1,8 0,10-8,2 3,-3 2,4 0,-3 0,3 6,10 2,7 5,3 0,1 4,6-1,9 3,6 3,18-1,9 0,7 4,0 3,9 3,0-4,0-1,8 1,15 2,6 2,5-4,4-2,2 2,3 2,6 2,3 1,-6 2,-11 1,-3 0,-6 0,-1 1,-3-1,2 0,-2 0,-10 1,0-1,5 0,8 0,12 0,8 0,15 0,12 0,13 0,6 0,7 0,0 0,-9 0,-6 0,-10 0,-22 0,-26 0,-15 0,-3 0,-1 0,6 0,7-7,28-1,12-6,16-1,22-4,14 2,14 3,12-2,21-5,3-5,-5-4,-16-3,-18 3,-17 2,-12-2,-8 5,7 0,8 5,37 5,29 5,37 5,22 3,24 14,15 12,32 7,49 6,47 14,58-1,17-2,5-4,-8-9,-7-11,-5-3,-28-4,-41-7,-60-3,-59 2,-54 0,-68 5,-70 0,-65 3,-57 0,-32 2,-20 12,2-1,7 8,20 3,18 8,12 1,15-1,-6-9,-21-12,-25-4,-29-6</inkml:trace>
  </inkml:traceGroup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6E05-FD6B-4270-A30D-84FA9600AB7E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9176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6E05-FD6B-4270-A30D-84FA9600AB7E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1740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6E05-FD6B-4270-A30D-84FA9600AB7E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2802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6E05-FD6B-4270-A30D-84FA9600AB7E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8094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6E05-FD6B-4270-A30D-84FA9600AB7E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8611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6E05-FD6B-4270-A30D-84FA9600AB7E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9508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6E05-FD6B-4270-A30D-84FA9600AB7E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341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6E05-FD6B-4270-A30D-84FA9600AB7E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565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6E05-FD6B-4270-A30D-84FA9600AB7E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070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6E05-FD6B-4270-A30D-84FA9600AB7E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1623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12056E05-FD6B-4270-A30D-84FA9600AB7E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6402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056E05-FD6B-4270-A30D-84FA9600AB7E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804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customXml" Target="../ink/ink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04150" y="1032517"/>
            <a:ext cx="91716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International Baccalaureate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8" name="Ink 57"/>
              <p14:cNvContentPartPr/>
              <p14:nvPr/>
            </p14:nvContentPartPr>
            <p14:xfrm>
              <a:off x="993736" y="2821998"/>
              <a:ext cx="9331200" cy="990360"/>
            </p14:xfrm>
          </p:contentPart>
        </mc:Choice>
        <mc:Fallback xmlns="">
          <p:pic>
            <p:nvPicPr>
              <p:cNvPr id="58" name="Ink 57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55577" y="2783838"/>
                <a:ext cx="9407517" cy="1066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9" name="Ink 78"/>
              <p14:cNvContentPartPr/>
              <p14:nvPr/>
            </p14:nvContentPartPr>
            <p14:xfrm>
              <a:off x="808336" y="4251918"/>
              <a:ext cx="10373040" cy="386280"/>
            </p14:xfrm>
          </p:contentPart>
        </mc:Choice>
        <mc:Fallback xmlns="">
          <p:pic>
            <p:nvPicPr>
              <p:cNvPr id="79" name="Ink 78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70176" y="4213758"/>
                <a:ext cx="10449360" cy="462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168975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rgbClr val="0033CC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ln/>
                <a:solidFill>
                  <a:schemeClr val="bg1"/>
                </a:solidFill>
              </a:rPr>
              <a:t>Cooperation</a:t>
            </a:r>
            <a:endParaRPr lang="en-US" sz="96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81736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44622" y="1812771"/>
            <a:ext cx="79074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have an idea!</a:t>
            </a:r>
            <a:endParaRPr lang="en-US" sz="6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03" y="377343"/>
            <a:ext cx="6126123" cy="5261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07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ln/>
                <a:solidFill>
                  <a:schemeClr val="bg1"/>
                </a:solidFill>
              </a:rPr>
              <a:t>Creativity</a:t>
            </a:r>
            <a:endParaRPr lang="en-US" sz="96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646956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44622" y="1812771"/>
            <a:ext cx="79074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wonder…</a:t>
            </a:r>
            <a:endParaRPr lang="en-US" sz="6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2" t="3238" r="33042" b="-3238"/>
          <a:stretch/>
        </p:blipFill>
        <p:spPr>
          <a:xfrm>
            <a:off x="371061" y="193705"/>
            <a:ext cx="6069495" cy="575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6423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rgbClr val="CC99FF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 err="1">
                <a:ln/>
                <a:solidFill>
                  <a:schemeClr val="bg1"/>
                </a:solidFill>
              </a:rPr>
              <a:t>Curiousity</a:t>
            </a:r>
            <a:endParaRPr lang="en-US" sz="96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326755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44622" y="1812771"/>
            <a:ext cx="790742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know how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you feel</a:t>
            </a:r>
            <a:endParaRPr lang="en-US" sz="6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53" y="324601"/>
            <a:ext cx="5007665" cy="5007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6781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ln/>
                <a:solidFill>
                  <a:schemeClr val="bg1"/>
                </a:solidFill>
              </a:rPr>
              <a:t>Empathy</a:t>
            </a:r>
            <a:endParaRPr lang="en-US" sz="96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549054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73561" y="2276597"/>
            <a:ext cx="790742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am </a:t>
            </a:r>
            <a:r>
              <a:rPr lang="en-US" sz="6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excited!</a:t>
            </a:r>
            <a:endParaRPr lang="en-US" sz="6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95"/>
          <a:stretch/>
        </p:blipFill>
        <p:spPr>
          <a:xfrm>
            <a:off x="583096" y="542475"/>
            <a:ext cx="5386515" cy="4758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631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ln/>
                <a:solidFill>
                  <a:schemeClr val="bg1"/>
                </a:solidFill>
              </a:rPr>
              <a:t>Enthusiasm</a:t>
            </a:r>
            <a:endParaRPr lang="en-US" sz="96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581451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984448" y="1653745"/>
            <a:ext cx="790742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can do it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by myself</a:t>
            </a:r>
            <a:endParaRPr lang="en-US" sz="6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826" y="393179"/>
            <a:ext cx="3297566" cy="5338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56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Image result for panda emotions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686" y="99725"/>
            <a:ext cx="9806609" cy="5834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3815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rgbClr val="FF9933"/>
          </a:solidFill>
          <a:ln>
            <a:solidFill>
              <a:srgbClr val="FF9933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ln/>
                <a:solidFill>
                  <a:schemeClr val="bg1"/>
                </a:solidFill>
              </a:rPr>
              <a:t>Independence</a:t>
            </a:r>
            <a:endParaRPr lang="en-US" sz="96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979031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700065" y="1672729"/>
            <a:ext cx="7907423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do the 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r</a:t>
            </a:r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ight thing</a:t>
            </a:r>
          </a:p>
          <a:p>
            <a:pPr algn="ctr"/>
            <a:endParaRPr lang="en-US" sz="6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307" y="410818"/>
            <a:ext cx="4244262" cy="5201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3111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ln/>
                <a:solidFill>
                  <a:schemeClr val="bg1"/>
                </a:solidFill>
              </a:rPr>
              <a:t>Integrity</a:t>
            </a:r>
            <a:endParaRPr lang="en-US" sz="96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769897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832588" y="2182358"/>
            <a:ext cx="790742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am </a:t>
            </a:r>
            <a:r>
              <a:rPr lang="en-US" sz="6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polite</a:t>
            </a:r>
            <a:endParaRPr lang="en-US" sz="6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87" y="1404729"/>
            <a:ext cx="5763302" cy="257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4428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rgbClr val="FF00FF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ln/>
                <a:solidFill>
                  <a:schemeClr val="bg1"/>
                </a:solidFill>
              </a:rPr>
              <a:t>Respect</a:t>
            </a:r>
            <a:endParaRPr lang="en-US" sz="96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957067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44622" y="1812771"/>
            <a:ext cx="79074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accept others</a:t>
            </a:r>
            <a:endParaRPr lang="en-US" sz="6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05" y="755373"/>
            <a:ext cx="5760278" cy="432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2926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rgbClr val="0033CC"/>
          </a:solidFill>
          <a:ln>
            <a:solidFill>
              <a:srgbClr val="0033CC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ln/>
                <a:solidFill>
                  <a:schemeClr val="bg1"/>
                </a:solidFill>
              </a:rPr>
              <a:t>Tolerance</a:t>
            </a:r>
            <a:endParaRPr lang="en-US" sz="96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41836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68" y="464949"/>
            <a:ext cx="5536872" cy="557939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044622" y="1812771"/>
            <a:ext cx="790742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am </a:t>
            </a:r>
            <a:r>
              <a:rPr lang="en-US" sz="60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thankful</a:t>
            </a:r>
          </a:p>
        </p:txBody>
      </p:sp>
    </p:spTree>
    <p:extLst>
      <p:ext uri="{BB962C8B-B14F-4D97-AF65-F5344CB8AC3E}">
        <p14:creationId xmlns:p14="http://schemas.microsoft.com/office/powerpoint/2010/main" val="3520353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rgbClr val="0099FF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cap="none" spc="0" dirty="0">
                <a:ln/>
                <a:solidFill>
                  <a:schemeClr val="bg1"/>
                </a:solidFill>
                <a:effectLst/>
              </a:rPr>
              <a:t>Appreciation</a:t>
            </a:r>
          </a:p>
        </p:txBody>
      </p:sp>
    </p:spTree>
    <p:extLst>
      <p:ext uri="{BB962C8B-B14F-4D97-AF65-F5344CB8AC3E}">
        <p14:creationId xmlns:p14="http://schemas.microsoft.com/office/powerpoint/2010/main" val="3251146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44623" y="1812771"/>
            <a:ext cx="682932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will not give up!</a:t>
            </a:r>
            <a:endParaRPr lang="en-US" sz="6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48" y="185738"/>
            <a:ext cx="4408003" cy="560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59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ln/>
                <a:solidFill>
                  <a:schemeClr val="bg1"/>
                </a:solidFill>
              </a:rPr>
              <a:t>Commitment</a:t>
            </a:r>
            <a:endParaRPr lang="en-US" sz="96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307577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44622" y="1812771"/>
            <a:ext cx="79074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know I can!</a:t>
            </a:r>
            <a:endParaRPr lang="en-US" sz="6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562" y="322888"/>
            <a:ext cx="4931964" cy="534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60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rgbClr val="00B05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ln/>
                <a:solidFill>
                  <a:schemeClr val="bg1"/>
                </a:solidFill>
              </a:rPr>
              <a:t>Confidence</a:t>
            </a:r>
            <a:endParaRPr lang="en-US" sz="96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85864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44622" y="1812771"/>
            <a:ext cx="790742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work with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others!</a:t>
            </a:r>
            <a:endParaRPr lang="en-US" sz="6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14" y="727965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511217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46</TotalTime>
  <Words>67</Words>
  <Application>Microsoft Office PowerPoint</Application>
  <PresentationFormat>Widescreen</PresentationFormat>
  <Paragraphs>29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Gill Sans MT</vt:lpstr>
      <vt:lpstr>Gallery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Pearson, Phillip N.</dc:creator>
  <cp:lastModifiedBy>Phillip</cp:lastModifiedBy>
  <cp:revision>7</cp:revision>
  <dcterms:created xsi:type="dcterms:W3CDTF">2017-11-21T18:57:35Z</dcterms:created>
  <dcterms:modified xsi:type="dcterms:W3CDTF">2017-11-21T21:57:24Z</dcterms:modified>
</cp:coreProperties>
</file>